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baf2d6e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baf2d6e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chefest/GraphQL-RickMorty" TargetMode="External"/><Relationship Id="rId4" Type="http://schemas.openxmlformats.org/officeDocument/2006/relationships/hyperlink" Target="https://studio.apollographql.com/public/rick-and-morty-a3b90u/variant/current/explorer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GraphQL for Android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The code works, I don't know why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is GraphQL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00"/>
                </a:solidFill>
              </a:rPr>
              <a:t>From the frontend point of view it is a query language for data APIs</a:t>
            </a:r>
            <a:r>
              <a:rPr lang="es" sz="1600">
                <a:solidFill>
                  <a:srgbClr val="FFFFFF"/>
                </a:solidFill>
              </a:rPr>
              <a:t>, and for </a:t>
            </a:r>
            <a:r>
              <a:rPr i="1" lang="es" sz="1600">
                <a:solidFill>
                  <a:srgbClr val="FFFFFF"/>
                </a:solidFill>
              </a:rPr>
              <a:t>the backend it is a runtime layer that needs to be implemented</a:t>
            </a:r>
            <a:r>
              <a:rPr lang="es" sz="1600">
                <a:solidFill>
                  <a:srgbClr val="FFFFFF"/>
                </a:solidFill>
              </a:rPr>
              <a:t>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It is open source and was developed by Facebook, it is currently maintained by a large community of companies and individuals around the world.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 works?</a:t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375" y="1083150"/>
            <a:ext cx="643512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and about Android?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Apollo Android is a GraphQL client that </a:t>
            </a:r>
            <a:r>
              <a:rPr lang="es" sz="1600">
                <a:solidFill>
                  <a:srgbClr val="FFFF00"/>
                </a:solidFill>
              </a:rPr>
              <a:t>generates type-safe Kotlin models</a:t>
            </a:r>
            <a:r>
              <a:rPr lang="es" sz="1600"/>
              <a:t> from your GraphQL queries. It also handles parsing and caching so you can focus on what matters most to your users and build beautiful mobile apps.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I need?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972550"/>
            <a:ext cx="3798900" cy="17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Android Studio Plugin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Gradle Dependencies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Server URL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Define </a:t>
            </a:r>
            <a:r>
              <a:rPr lang="es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packageName</a:t>
            </a:r>
            <a:endParaRPr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We need the path </a:t>
            </a:r>
            <a:r>
              <a:rPr lang="es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main/graphql</a:t>
            </a:r>
            <a:endParaRPr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The Scheme </a:t>
            </a:r>
            <a:r>
              <a:rPr lang="es" u="sng">
                <a:solidFill>
                  <a:srgbClr val="FFFFFF"/>
                </a:solidFill>
              </a:rPr>
              <a:t>*.dsl</a:t>
            </a:r>
            <a:endParaRPr u="sng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s">
                <a:solidFill>
                  <a:srgbClr val="FFFFFF"/>
                </a:solidFill>
              </a:rPr>
              <a:t>The query files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54" name="Google Shape;254;p21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5" name="Google Shape;255;p21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56" name="Google Shape;256;p21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57" name="Google Shape;257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Resources</a:t>
            </a:r>
            <a:endParaRPr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1297500" y="1972550"/>
            <a:ext cx="3798900" cy="17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00FF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https://github.com/chefest/GraphQL-RickMorty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https://studio.apollographql.com/public/rick-and-morty-a3b90u/variant/current/explorer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64" name="Google Shape;264;p22"/>
          <p:cNvPicPr preferRelativeResize="0"/>
          <p:nvPr/>
        </p:nvPicPr>
        <p:blipFill rotWithShape="1">
          <a:blip r:embed="rId5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5" name="Google Shape;265;p22"/>
          <p:cNvPicPr preferRelativeResize="0"/>
          <p:nvPr/>
        </p:nvPicPr>
        <p:blipFill rotWithShape="1">
          <a:blip r:embed="rId6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6" name="Google Shape;266;p22"/>
          <p:cNvPicPr preferRelativeResize="0"/>
          <p:nvPr/>
        </p:nvPicPr>
        <p:blipFill rotWithShape="1">
          <a:blip r:embed="rId7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7" name="Google Shape;267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¡Thanks!</a:t>
            </a:r>
            <a:endParaRPr/>
          </a:p>
        </p:txBody>
      </p:sp>
      <p:sp>
        <p:nvSpPr>
          <p:cNvPr id="273" name="Google Shape;273;p23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It's not a bug, it's a feature</a:t>
            </a:r>
            <a:endParaRPr/>
          </a:p>
        </p:txBody>
      </p:sp>
      <p:grpSp>
        <p:nvGrpSpPr>
          <p:cNvPr id="274" name="Google Shape;274;p2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75" name="Google Shape;275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3" name="Google Shape;283;p2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86" name="Google Shape;286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0" name="Google Shape;290;p23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93" name="Google Shape;293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7" name="Google Shape;297;p23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98" name="Google Shape;298;p2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00" name="Google Shape;300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05" name="Google Shape;305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07" name="Google Shape;307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09" name="Google Shape;309;p23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0" name="Google Shape;310;p2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11" name="Google Shape;311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3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